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  <Relationship Id="rId15" Target="presProps.xml" Type="http://schemas.openxmlformats.org/officeDocument/2006/relationships/presProps"/>  <Relationship Id="rId16" Target="viewProps.xml" Type="http://schemas.openxmlformats.org/officeDocument/2006/relationships/viewProps"/>  <Relationship Id="rId17" Target="theme/theme1.xml" Type="http://schemas.openxmlformats.org/officeDocument/2006/relationships/theme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02" Type="http://schemas.openxmlformats.org/officeDocument/2006/relationships/image" Target="../media/image21.jpeg"/><Relationship Id="rId10003" Type="http://schemas.openxmlformats.org/officeDocument/2006/relationships/image" Target="../media/image41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002" Type="http://schemas.openxmlformats.org/officeDocument/2006/relationships/image" Target="../media/image30.jpeg"/><Relationship Id="rId100003" Type="http://schemas.openxmlformats.org/officeDocument/2006/relationships/image" Target="../media/image18.png"/><Relationship Id="rId100007" Type="http://schemas.openxmlformats.org/officeDocument/2006/relationships/image" Target="../media/image6.png"/><Relationship Id="rId100008" Type="http://schemas.openxmlformats.org/officeDocument/2006/relationships/image" Target="../media/image43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002" Type="http://schemas.openxmlformats.org/officeDocument/2006/relationships/image" Target="../media/image31.jpeg"/><Relationship Id="rId110005" Type="http://schemas.openxmlformats.org/officeDocument/2006/relationships/image" Target="../media/image9.png"/><Relationship Id="rId110006" Type="http://schemas.openxmlformats.org/officeDocument/2006/relationships/image" Target="../media/image19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002" Type="http://schemas.openxmlformats.org/officeDocument/2006/relationships/image" Target="../media/image32.jpeg"/><Relationship Id="rId120003" Type="http://schemas.openxmlformats.org/officeDocument/2006/relationships/image" Target="../media/image20.png"/><Relationship Id="rId120006" Type="http://schemas.openxmlformats.org/officeDocument/2006/relationships/image" Target="../media/image7.png"/><Relationship Id="rId120007" Type="http://schemas.openxmlformats.org/officeDocument/2006/relationships/image" Target="../media/image40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002" Type="http://schemas.openxmlformats.org/officeDocument/2006/relationships/image" Target="../media/image33.jpeg"/><Relationship Id="rId130003" Type="http://schemas.openxmlformats.org/officeDocument/2006/relationships/image" Target="../media/image35.png"/><Relationship Id="rId130004" Type="http://schemas.openxmlformats.org/officeDocument/2006/relationships/image" Target="../media/image34.png"/><Relationship Id="rId130005" Type="http://schemas.openxmlformats.org/officeDocument/2006/relationships/image" Target="../media/image36.png"/><Relationship Id="rId130006" Type="http://schemas.openxmlformats.org/officeDocument/2006/relationships/image" Target="../media/image37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02" Type="http://schemas.openxmlformats.org/officeDocument/2006/relationships/image" Target="../media/image22.jpe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002" Type="http://schemas.openxmlformats.org/officeDocument/2006/relationships/image" Target="../media/image23.jpeg"/><Relationship Id="rId30005" Type="http://schemas.openxmlformats.org/officeDocument/2006/relationships/image" Target="../media/image10.png"/><Relationship Id="rId30006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002" Type="http://schemas.openxmlformats.org/officeDocument/2006/relationships/image" Target="../media/image24.jpeg"/><Relationship Id="rId40003" Type="http://schemas.openxmlformats.org/officeDocument/2006/relationships/image" Target="../media/image11.png"/><Relationship Id="rId40006" Type="http://schemas.openxmlformats.org/officeDocument/2006/relationships/image" Target="../media/image1.png"/><Relationship Id="rId40007" Type="http://schemas.openxmlformats.org/officeDocument/2006/relationships/image" Target="../media/image39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002" Type="http://schemas.openxmlformats.org/officeDocument/2006/relationships/image" Target="../media/image25.jpeg"/><Relationship Id="rId50003" Type="http://schemas.openxmlformats.org/officeDocument/2006/relationships/image" Target="../media/image12.png"/><Relationship Id="rId50006" Type="http://schemas.openxmlformats.org/officeDocument/2006/relationships/image" Target="../media/image2.png"/><Relationship Id="rId50007" Type="http://schemas.openxmlformats.org/officeDocument/2006/relationships/image" Target="../media/image45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002" Type="http://schemas.openxmlformats.org/officeDocument/2006/relationships/image" Target="../media/image26.jpeg"/><Relationship Id="rId60003" Type="http://schemas.openxmlformats.org/officeDocument/2006/relationships/image" Target="../media/image13.png"/><Relationship Id="rId60006" Type="http://schemas.openxmlformats.org/officeDocument/2006/relationships/image" Target="../media/image3.png"/><Relationship Id="rId60007" Type="http://schemas.openxmlformats.org/officeDocument/2006/relationships/image" Target="../media/image44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002" Type="http://schemas.openxmlformats.org/officeDocument/2006/relationships/image" Target="../media/image27.jpeg"/><Relationship Id="rId70005" Type="http://schemas.openxmlformats.org/officeDocument/2006/relationships/image" Target="../media/image14.png"/><Relationship Id="rId70006" Type="http://schemas.openxmlformats.org/officeDocument/2006/relationships/image" Target="../media/image15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002" Type="http://schemas.openxmlformats.org/officeDocument/2006/relationships/image" Target="../media/image28.jpeg"/><Relationship Id="rId80003" Type="http://schemas.openxmlformats.org/officeDocument/2006/relationships/image" Target="../media/image16.png"/><Relationship Id="rId80006" Type="http://schemas.openxmlformats.org/officeDocument/2006/relationships/image" Target="../media/image4.png"/><Relationship Id="rId80007" Type="http://schemas.openxmlformats.org/officeDocument/2006/relationships/image" Target="../media/image38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002" Type="http://schemas.openxmlformats.org/officeDocument/2006/relationships/image" Target="../media/image29.jpeg"/><Relationship Id="rId90003" Type="http://schemas.openxmlformats.org/officeDocument/2006/relationships/image" Target="../media/image17.png"/><Relationship Id="rId90007" Type="http://schemas.openxmlformats.org/officeDocument/2006/relationships/image" Target="../media/image5.png"/><Relationship Id="rId9000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2" name="image 10002"/>
          <p:cNvPicPr>
            <a:picLocks noChangeAspect="1"/>
          </p:cNvPicPr>
          <p:nvPr/>
        </p:nvPicPr>
        <p:blipFill>
          <a:blip r:embed="rId1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003" name="image 10003"/>
          <p:cNvPicPr>
            <a:picLocks noChangeAspect="1"/>
          </p:cNvPicPr>
          <p:nvPr/>
        </p:nvPicPr>
        <p:blipFill>
          <a:blip r:embed="rId10003">
                    </a:blip>
          <a:srcRect/>
          <a:stretch>
            <a:fillRect/>
          </a:stretch>
        </p:blipFill>
        <p:spPr>
          <a:xfrm>
            <a:off x="13982700" y="1930400"/>
            <a:ext cx="11252200" cy="11176000"/>
          </a:xfrm>
          <a:prstGeom prst="rect">
            <a:avLst/>
          </a:prstGeom>
        </p:spPr>
      </p:pic>
      <p:sp>
        <p:nvSpPr>
          <p:cNvPr id="10004" name="Object 10004"/>
          <p:cNvSpPr txBox="1"/>
          <p:nvPr/>
        </p:nvSpPr>
        <p:spPr>
          <a:xfrm>
            <a:off x="1110459" y="3605466"/>
            <a:ext cx="15201900" cy="295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9420" i="0" b="0" spc="-5437" dirty="0" smtClean="0" lang="en-US">
                <a:solidFill>
                  <a:srgbClr val="FFE3A8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华强北</a:t>
            </a:r>
            <a:endParaRPr lang="en-US" dirty="0"/>
          </a:p>
        </p:txBody>
      </p:sp>
      <p:sp>
        <p:nvSpPr>
          <p:cNvPr id="10005" name="Object 10005"/>
          <p:cNvSpPr txBox="1"/>
          <p:nvPr/>
        </p:nvSpPr>
        <p:spPr>
          <a:xfrm>
            <a:off x="1567199" y="6564566"/>
            <a:ext cx="159385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20" i="0" b="0" spc="4950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2019届稿定学院毕业晚会</a:t>
            </a:r>
            <a:endParaRPr lang="en-US" dirty="0"/>
          </a:p>
        </p:txBody>
      </p:sp>
      <p:sp>
        <p:nvSpPr>
          <p:cNvPr id="10006" name="Object 10006"/>
          <p:cNvSpPr txBox="1"/>
          <p:nvPr/>
        </p:nvSpPr>
        <p:spPr>
          <a:xfrm>
            <a:off x="1529099" y="9163082"/>
            <a:ext cx="17907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30" i="0" b="0" spc="88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主办</a:t>
            </a:r>
            <a:endParaRPr lang="en-US" dirty="0"/>
          </a:p>
        </p:txBody>
      </p:sp>
      <p:sp>
        <p:nvSpPr>
          <p:cNvPr id="10007" name="Object 10007"/>
          <p:cNvSpPr txBox="1"/>
          <p:nvPr/>
        </p:nvSpPr>
        <p:spPr>
          <a:xfrm>
            <a:off x="1567199" y="9853549"/>
            <a:ext cx="38481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960" i="0" b="0" spc="355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稿定大学稿定学院</a:t>
            </a:r>
            <a:endParaRPr lang="en-US" dirty="0"/>
          </a:p>
        </p:txBody>
      </p:sp>
      <p:sp>
        <p:nvSpPr>
          <p:cNvPr id="10008" name="Object 10008"/>
          <p:cNvSpPr txBox="1"/>
          <p:nvPr/>
        </p:nvSpPr>
        <p:spPr>
          <a:xfrm>
            <a:off x="7625099" y="9163082"/>
            <a:ext cx="17907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30" i="0" b="0" spc="88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承办</a:t>
            </a:r>
            <a:endParaRPr lang="en-US" dirty="0"/>
          </a:p>
        </p:txBody>
      </p:sp>
      <p:sp>
        <p:nvSpPr>
          <p:cNvPr id="10009" name="Object 10009"/>
          <p:cNvSpPr txBox="1"/>
          <p:nvPr/>
        </p:nvSpPr>
        <p:spPr>
          <a:xfrm>
            <a:off x="7637799" y="9853549"/>
            <a:ext cx="4699000" cy="457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2960" i="0" b="0" spc="355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稿定学院视觉传达设计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10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0003" name="image 100003"/>
          <p:cNvPicPr>
            <a:picLocks noChangeAspect="1"/>
          </p:cNvPicPr>
          <p:nvPr/>
        </p:nvPicPr>
        <p:blipFill>
          <a:blip r:embed="rId100003">
                    </a:blip>
          <a:srcRect/>
          <a:stretch>
            <a:fillRect/>
          </a:stretch>
        </p:blipFill>
        <p:spPr>
          <a:xfrm>
            <a:off x="736600" y="469900"/>
            <a:ext cx="22974300" cy="13030200"/>
          </a:xfrm>
          <a:prstGeom prst="rect">
            <a:avLst/>
          </a:prstGeom>
        </p:spPr>
      </p:pic>
      <p:sp>
        <p:nvSpPr>
          <p:cNvPr id="100004" name="Object 100004"/>
          <p:cNvSpPr txBox="1"/>
          <p:nvPr/>
        </p:nvSpPr>
        <p:spPr>
          <a:xfrm>
            <a:off x="12865100" y="4279900"/>
            <a:ext cx="41910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短剧</a:t>
            </a:r>
            <a:endParaRPr lang="en-US" dirty="0"/>
          </a:p>
        </p:txBody>
      </p:sp>
      <p:sp>
        <p:nvSpPr>
          <p:cNvPr id="100005" name="Object 100005"/>
          <p:cNvSpPr txBox="1"/>
          <p:nvPr/>
        </p:nvSpPr>
        <p:spPr>
          <a:xfrm>
            <a:off x="12712700" y="60579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《梦想大咖秀》</a:t>
            </a:r>
            <a:endParaRPr lang="en-US" dirty="0"/>
          </a:p>
        </p:txBody>
      </p:sp>
      <p:sp>
        <p:nvSpPr>
          <p:cNvPr id="100006" name="Object 100006"/>
          <p:cNvSpPr txBox="1"/>
          <p:nvPr/>
        </p:nvSpPr>
        <p:spPr>
          <a:xfrm>
            <a:off x="12941300" y="8122919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100007" name="image 100007"/>
          <p:cNvPicPr>
            <a:picLocks noChangeAspect="1"/>
          </p:cNvPicPr>
          <p:nvPr/>
        </p:nvPicPr>
        <p:blipFill>
          <a:blip r:embed="rId100007">
                    </a:blip>
          <a:srcRect/>
          <a:stretch>
            <a:fillRect/>
          </a:stretch>
        </p:blipFill>
        <p:spPr>
          <a:xfrm>
            <a:off x="2755900" y="2476500"/>
            <a:ext cx="8763000" cy="8775700"/>
          </a:xfrm>
          <a:prstGeom prst="rect">
            <a:avLst/>
          </a:prstGeom>
        </p:spPr>
      </p:pic>
      <p:pic>
        <p:nvPicPr>
          <p:cNvPr id="100008" name="image 100008"/>
          <p:cNvPicPr>
            <a:picLocks noChangeAspect="1"/>
          </p:cNvPicPr>
          <p:nvPr/>
        </p:nvPicPr>
        <p:blipFill>
          <a:blip r:embed="rId100008">
                    </a:blip>
          <a:srcRect/>
          <a:stretch>
            <a:fillRect/>
          </a:stretch>
        </p:blipFill>
        <p:spPr>
          <a:xfrm>
            <a:off x="2844800" y="2565400"/>
            <a:ext cx="8585200" cy="8597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02" name="image 110002"/>
          <p:cNvPicPr>
            <a:picLocks noChangeAspect="1"/>
          </p:cNvPicPr>
          <p:nvPr/>
        </p:nvPicPr>
        <p:blipFill>
          <a:blip r:embed="rId11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0003" name="Object 110003"/>
          <p:cNvSpPr txBox="1"/>
          <p:nvPr/>
        </p:nvSpPr>
        <p:spPr>
          <a:xfrm>
            <a:off x="4811526" y="6219189"/>
            <a:ext cx="15367000" cy="200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200" i="0" b="0" spc="-264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整装待发,梦想未远</a:t>
            </a:r>
            <a:endParaRPr lang="en-US" dirty="0"/>
          </a:p>
        </p:txBody>
      </p:sp>
      <p:sp>
        <p:nvSpPr>
          <p:cNvPr id="110004" name="Object 110004"/>
          <p:cNvSpPr txBox="1"/>
          <p:nvPr/>
        </p:nvSpPr>
        <p:spPr>
          <a:xfrm>
            <a:off x="10642600" y="4819142"/>
            <a:ext cx="44450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160" i="0" b="0" spc="739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第三篇章</a:t>
            </a:r>
            <a:endParaRPr lang="en-US" dirty="0"/>
          </a:p>
        </p:txBody>
      </p:sp>
      <p:pic>
        <p:nvPicPr>
          <p:cNvPr id="110005" name="image 110005"/>
          <p:cNvPicPr>
            <a:picLocks noChangeAspect="1"/>
          </p:cNvPicPr>
          <p:nvPr/>
        </p:nvPicPr>
        <p:blipFill>
          <a:blip r:embed="rId110005">
                    </a:blip>
          <a:srcRect/>
          <a:stretch>
            <a:fillRect/>
          </a:stretch>
        </p:blipFill>
        <p:spPr>
          <a:xfrm>
            <a:off x="14706600" y="4991100"/>
            <a:ext cx="4025900" cy="406400"/>
          </a:xfrm>
          <a:prstGeom prst="rect">
            <a:avLst/>
          </a:prstGeom>
        </p:spPr>
      </p:pic>
      <p:pic>
        <p:nvPicPr>
          <p:cNvPr id="110006" name="image 110006"/>
          <p:cNvPicPr>
            <a:picLocks noChangeAspect="1"/>
          </p:cNvPicPr>
          <p:nvPr/>
        </p:nvPicPr>
        <p:blipFill>
          <a:blip r:embed="rId110006">
                    </a:blip>
          <a:srcRect/>
          <a:stretch>
            <a:fillRect/>
          </a:stretch>
        </p:blipFill>
        <p:spPr>
          <a:xfrm>
            <a:off x="5905500" y="4991100"/>
            <a:ext cx="4038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02" name="image 120002"/>
          <p:cNvPicPr>
            <a:picLocks noChangeAspect="1"/>
          </p:cNvPicPr>
          <p:nvPr/>
        </p:nvPicPr>
        <p:blipFill>
          <a:blip r:embed="rId12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20003" name="image 120003"/>
          <p:cNvPicPr>
            <a:picLocks noChangeAspect="1"/>
          </p:cNvPicPr>
          <p:nvPr/>
        </p:nvPicPr>
        <p:blipFill>
          <a:blip r:embed="rId120003">
                    </a:blip>
          <a:srcRect/>
          <a:stretch>
            <a:fillRect/>
          </a:stretch>
        </p:blipFill>
        <p:spPr>
          <a:xfrm>
            <a:off x="1104900" y="838200"/>
            <a:ext cx="22237700" cy="12293600"/>
          </a:xfrm>
          <a:prstGeom prst="rect">
            <a:avLst/>
          </a:prstGeom>
        </p:spPr>
      </p:pic>
      <p:sp>
        <p:nvSpPr>
          <p:cNvPr id="120004" name="Object 120004"/>
          <p:cNvSpPr txBox="1"/>
          <p:nvPr/>
        </p:nvSpPr>
        <p:spPr>
          <a:xfrm>
            <a:off x="2959100" y="51689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歌曲《小麦干》</a:t>
            </a:r>
            <a:endParaRPr lang="en-US" dirty="0"/>
          </a:p>
        </p:txBody>
      </p:sp>
      <p:sp>
        <p:nvSpPr>
          <p:cNvPr id="120005" name="Object 120005"/>
          <p:cNvSpPr txBox="1"/>
          <p:nvPr/>
        </p:nvSpPr>
        <p:spPr>
          <a:xfrm>
            <a:off x="3048000" y="7106919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120006" name="image 120006"/>
          <p:cNvPicPr>
            <a:picLocks noChangeAspect="1"/>
          </p:cNvPicPr>
          <p:nvPr/>
        </p:nvPicPr>
        <p:blipFill>
          <a:blip r:embed="rId120006">
                    </a:blip>
          <a:srcRect/>
          <a:stretch>
            <a:fillRect/>
          </a:stretch>
        </p:blipFill>
        <p:spPr>
          <a:xfrm>
            <a:off x="13398500" y="2476500"/>
            <a:ext cx="8763000" cy="8775700"/>
          </a:xfrm>
          <a:prstGeom prst="rect">
            <a:avLst/>
          </a:prstGeom>
        </p:spPr>
      </p:pic>
      <p:pic>
        <p:nvPicPr>
          <p:cNvPr id="120007" name="image 120007"/>
          <p:cNvPicPr>
            <a:picLocks noChangeAspect="1"/>
          </p:cNvPicPr>
          <p:nvPr/>
        </p:nvPicPr>
        <p:blipFill>
          <a:blip r:embed="rId120007">
                    </a:blip>
          <a:srcRect/>
          <a:stretch>
            <a:fillRect/>
          </a:stretch>
        </p:blipFill>
        <p:spPr>
          <a:xfrm>
            <a:off x="13487400" y="2565400"/>
            <a:ext cx="8585200" cy="8597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02" name="image 130002"/>
          <p:cNvPicPr>
            <a:picLocks noChangeAspect="1"/>
          </p:cNvPicPr>
          <p:nvPr/>
        </p:nvPicPr>
        <p:blipFill>
          <a:blip r:embed="rId13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0003" name="image 130003"/>
          <p:cNvPicPr>
            <a:picLocks noChangeAspect="1"/>
          </p:cNvPicPr>
          <p:nvPr/>
        </p:nvPicPr>
        <p:blipFill>
          <a:blip r:embed="rId130003">
                    </a:blip>
          <a:srcRect/>
          <a:stretch>
            <a:fillRect/>
          </a:stretch>
        </p:blipFill>
        <p:spPr>
          <a:xfrm>
            <a:off x="16573500" y="10134600"/>
            <a:ext cx="8407400" cy="2552700"/>
          </a:xfrm>
          <a:prstGeom prst="rect">
            <a:avLst/>
          </a:prstGeom>
        </p:spPr>
      </p:pic>
      <p:pic>
        <p:nvPicPr>
          <p:cNvPr id="130004" name="image 130004"/>
          <p:cNvPicPr>
            <a:picLocks noChangeAspect="1"/>
          </p:cNvPicPr>
          <p:nvPr/>
        </p:nvPicPr>
        <p:blipFill>
          <a:blip r:embed="rId130004">
            <a:alphaModFix amt="80000"/>
          </a:blip>
          <a:srcRect/>
          <a:stretch>
            <a:fillRect/>
          </a:stretch>
        </p:blipFill>
        <p:spPr>
          <a:xfrm>
            <a:off x="14020800" y="9563100"/>
            <a:ext cx="11252200" cy="2463800"/>
          </a:xfrm>
          <a:prstGeom prst="rect">
            <a:avLst/>
          </a:prstGeom>
        </p:spPr>
      </p:pic>
      <p:pic>
        <p:nvPicPr>
          <p:cNvPr id="130005" name="image 130005"/>
          <p:cNvPicPr>
            <a:picLocks noChangeAspect="1"/>
          </p:cNvPicPr>
          <p:nvPr/>
        </p:nvPicPr>
        <p:blipFill>
          <a:blip r:embed="rId130005">
                    </a:blip>
          <a:srcRect/>
          <a:stretch>
            <a:fillRect/>
          </a:stretch>
        </p:blipFill>
        <p:spPr>
          <a:xfrm>
            <a:off x="16052800" y="5270500"/>
            <a:ext cx="8064500" cy="5461000"/>
          </a:xfrm>
          <a:prstGeom prst="rect">
            <a:avLst/>
          </a:prstGeom>
        </p:spPr>
      </p:pic>
      <p:pic>
        <p:nvPicPr>
          <p:cNvPr id="130006" name="image 130006"/>
          <p:cNvPicPr>
            <a:picLocks noChangeAspect="1"/>
          </p:cNvPicPr>
          <p:nvPr/>
        </p:nvPicPr>
        <p:blipFill>
          <a:blip r:embed="rId130006">
                    </a:blip>
          <a:srcRect/>
          <a:stretch>
            <a:fillRect/>
          </a:stretch>
        </p:blipFill>
        <p:spPr>
          <a:xfrm>
            <a:off x="16675100" y="1866900"/>
            <a:ext cx="8470900" cy="11176000"/>
          </a:xfrm>
          <a:prstGeom prst="rect">
            <a:avLst/>
          </a:prstGeom>
        </p:spPr>
      </p:pic>
      <p:sp>
        <p:nvSpPr>
          <p:cNvPr id="130007" name="Object 130007"/>
          <p:cNvSpPr txBox="1"/>
          <p:nvPr/>
        </p:nvSpPr>
        <p:spPr>
          <a:xfrm>
            <a:off x="1231900" y="4789104"/>
            <a:ext cx="15405100" cy="295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9420" i="0" b="0" spc="-5437" dirty="0" smtClean="0" lang="en-US">
                <a:solidFill>
                  <a:srgbClr val="FFE3A8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毕业晚会圆满结束</a:t>
            </a:r>
            <a:endParaRPr lang="en-US" dirty="0"/>
          </a:p>
        </p:txBody>
      </p:sp>
      <p:sp>
        <p:nvSpPr>
          <p:cNvPr id="130008" name="Object 130008"/>
          <p:cNvSpPr txBox="1"/>
          <p:nvPr/>
        </p:nvSpPr>
        <p:spPr>
          <a:xfrm>
            <a:off x="1645477" y="7748204"/>
            <a:ext cx="15938500" cy="673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420" i="0" b="0" spc="4950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2019届稿定学院毕业晚会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2" name="image 20002"/>
          <p:cNvPicPr>
            <a:picLocks noChangeAspect="1"/>
          </p:cNvPicPr>
          <p:nvPr/>
        </p:nvPicPr>
        <p:blipFill>
          <a:blip r:embed="rId2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003" name="Object 20003"/>
          <p:cNvSpPr txBox="1"/>
          <p:nvPr/>
        </p:nvSpPr>
        <p:spPr>
          <a:xfrm>
            <a:off x="1757552" y="1709231"/>
            <a:ext cx="5689600" cy="29591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9420" i="0" b="0" spc="-5437" dirty="0" smtClean="0" lang="en-US">
                <a:solidFill>
                  <a:srgbClr val="FFE3A8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目录</a:t>
            </a:r>
            <a:endParaRPr lang="en-US" dirty="0"/>
          </a:p>
        </p:txBody>
      </p:sp>
      <p:sp>
        <p:nvSpPr>
          <p:cNvPr id="20004" name="Object 20004"/>
          <p:cNvSpPr txBox="1"/>
          <p:nvPr/>
        </p:nvSpPr>
        <p:spPr>
          <a:xfrm>
            <a:off x="6845300" y="5297426"/>
            <a:ext cx="11760200" cy="33147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20833"/>
              </a:lnSpc>
            </a:pPr>
            <a:r>
              <a:rPr sz="6000" i="0" b="0" spc="719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第一篇章:回首过往,你我相遇
第二篇章:分别在即,青春收割
第三篇章:整装待发,梦想未远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2" name="image 30002"/>
          <p:cNvPicPr>
            <a:picLocks noChangeAspect="1"/>
          </p:cNvPicPr>
          <p:nvPr/>
        </p:nvPicPr>
        <p:blipFill>
          <a:blip r:embed="rId3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0003" name="Object 30003"/>
          <p:cNvSpPr txBox="1"/>
          <p:nvPr/>
        </p:nvSpPr>
        <p:spPr>
          <a:xfrm>
            <a:off x="4861867" y="6142990"/>
            <a:ext cx="15341600" cy="200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200" i="0" b="0" spc="-264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回首过去,你我相遇</a:t>
            </a:r>
            <a:endParaRPr lang="en-US" dirty="0"/>
          </a:p>
        </p:txBody>
      </p:sp>
      <p:sp>
        <p:nvSpPr>
          <p:cNvPr id="30004" name="Object 30004"/>
          <p:cNvSpPr txBox="1"/>
          <p:nvPr/>
        </p:nvSpPr>
        <p:spPr>
          <a:xfrm>
            <a:off x="10655300" y="4742942"/>
            <a:ext cx="44450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160" i="0" b="0" spc="739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第一篇章</a:t>
            </a:r>
            <a:endParaRPr lang="en-US" dirty="0"/>
          </a:p>
        </p:txBody>
      </p:sp>
      <p:pic>
        <p:nvPicPr>
          <p:cNvPr id="30005" name="image 30005"/>
          <p:cNvPicPr>
            <a:picLocks noChangeAspect="1"/>
          </p:cNvPicPr>
          <p:nvPr/>
        </p:nvPicPr>
        <p:blipFill>
          <a:blip r:embed="rId30005">
                    </a:blip>
          <a:srcRect/>
          <a:stretch>
            <a:fillRect/>
          </a:stretch>
        </p:blipFill>
        <p:spPr>
          <a:xfrm>
            <a:off x="14706600" y="4914900"/>
            <a:ext cx="3975100" cy="406400"/>
          </a:xfrm>
          <a:prstGeom prst="rect">
            <a:avLst/>
          </a:prstGeom>
        </p:spPr>
      </p:pic>
      <p:pic>
        <p:nvPicPr>
          <p:cNvPr id="30006" name="image 30006"/>
          <p:cNvPicPr>
            <a:picLocks noChangeAspect="1"/>
          </p:cNvPicPr>
          <p:nvPr/>
        </p:nvPicPr>
        <p:blipFill>
          <a:blip r:embed="rId30006">
                    </a:blip>
          <a:srcRect/>
          <a:stretch>
            <a:fillRect/>
          </a:stretch>
        </p:blipFill>
        <p:spPr>
          <a:xfrm>
            <a:off x="5969000" y="4914900"/>
            <a:ext cx="39751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02" name="image 40002"/>
          <p:cNvPicPr>
            <a:picLocks noChangeAspect="1"/>
          </p:cNvPicPr>
          <p:nvPr/>
        </p:nvPicPr>
        <p:blipFill>
          <a:blip r:embed="rId4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0003" name="image 40003"/>
          <p:cNvPicPr>
            <a:picLocks noChangeAspect="1"/>
          </p:cNvPicPr>
          <p:nvPr/>
        </p:nvPicPr>
        <p:blipFill>
          <a:blip r:embed="rId40003">
                    </a:blip>
          <a:srcRect/>
          <a:stretch>
            <a:fillRect/>
          </a:stretch>
        </p:blipFill>
        <p:spPr>
          <a:xfrm>
            <a:off x="1104900" y="838200"/>
            <a:ext cx="22237700" cy="12293600"/>
          </a:xfrm>
          <a:prstGeom prst="rect">
            <a:avLst/>
          </a:prstGeom>
        </p:spPr>
      </p:pic>
      <p:sp>
        <p:nvSpPr>
          <p:cNvPr id="40004" name="Object 40004"/>
          <p:cNvSpPr txBox="1"/>
          <p:nvPr/>
        </p:nvSpPr>
        <p:spPr>
          <a:xfrm>
            <a:off x="2783212" y="50292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诗朗诵《再见》</a:t>
            </a:r>
            <a:endParaRPr lang="en-US" dirty="0"/>
          </a:p>
        </p:txBody>
      </p:sp>
      <p:sp>
        <p:nvSpPr>
          <p:cNvPr id="40005" name="Object 40005"/>
          <p:cNvSpPr txBox="1"/>
          <p:nvPr/>
        </p:nvSpPr>
        <p:spPr>
          <a:xfrm>
            <a:off x="3048000" y="7106920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40006" name="image 40006"/>
          <p:cNvPicPr>
            <a:picLocks noChangeAspect="1"/>
          </p:cNvPicPr>
          <p:nvPr/>
        </p:nvPicPr>
        <p:blipFill>
          <a:blip r:embed="rId40006">
                    </a:blip>
          <a:srcRect/>
          <a:stretch>
            <a:fillRect/>
          </a:stretch>
        </p:blipFill>
        <p:spPr>
          <a:xfrm>
            <a:off x="13271500" y="1752600"/>
            <a:ext cx="9245600" cy="10325100"/>
          </a:xfrm>
          <a:prstGeom prst="rect">
            <a:avLst/>
          </a:prstGeom>
        </p:spPr>
      </p:pic>
      <p:pic>
        <p:nvPicPr>
          <p:cNvPr id="40007" name="image 40007"/>
          <p:cNvPicPr>
            <a:picLocks noChangeAspect="1"/>
          </p:cNvPicPr>
          <p:nvPr/>
        </p:nvPicPr>
        <p:blipFill>
          <a:blip r:embed="rId40007">
                    </a:blip>
          <a:srcRect/>
          <a:stretch>
            <a:fillRect/>
          </a:stretch>
        </p:blipFill>
        <p:spPr>
          <a:xfrm>
            <a:off x="13373100" y="1854200"/>
            <a:ext cx="9055100" cy="10134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02" name="image 50002"/>
          <p:cNvPicPr>
            <a:picLocks noChangeAspect="1"/>
          </p:cNvPicPr>
          <p:nvPr/>
        </p:nvPicPr>
        <p:blipFill>
          <a:blip r:embed="rId5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0003" name="image 50003"/>
          <p:cNvPicPr>
            <a:picLocks noChangeAspect="1"/>
          </p:cNvPicPr>
          <p:nvPr/>
        </p:nvPicPr>
        <p:blipFill>
          <a:blip r:embed="rId50003">
                    </a:blip>
          <a:srcRect/>
          <a:stretch>
            <a:fillRect/>
          </a:stretch>
        </p:blipFill>
        <p:spPr>
          <a:xfrm>
            <a:off x="1104900" y="838200"/>
            <a:ext cx="22237700" cy="12293600"/>
          </a:xfrm>
          <a:prstGeom prst="rect">
            <a:avLst/>
          </a:prstGeom>
        </p:spPr>
      </p:pic>
      <p:sp>
        <p:nvSpPr>
          <p:cNvPr id="50004" name="Object 50004"/>
          <p:cNvSpPr txBox="1"/>
          <p:nvPr/>
        </p:nvSpPr>
        <p:spPr>
          <a:xfrm>
            <a:off x="11899900" y="5168900"/>
            <a:ext cx="124333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古琴齐奏《赛马》</a:t>
            </a:r>
            <a:endParaRPr lang="en-US" dirty="0"/>
          </a:p>
        </p:txBody>
      </p:sp>
      <p:sp>
        <p:nvSpPr>
          <p:cNvPr id="50005" name="Object 50005"/>
          <p:cNvSpPr txBox="1"/>
          <p:nvPr/>
        </p:nvSpPr>
        <p:spPr>
          <a:xfrm>
            <a:off x="11963400" y="7106920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50006" name="image 50006"/>
          <p:cNvPicPr>
            <a:picLocks noChangeAspect="1"/>
          </p:cNvPicPr>
          <p:nvPr/>
        </p:nvPicPr>
        <p:blipFill>
          <a:blip r:embed="rId50006">
                    </a:blip>
          <a:srcRect/>
          <a:stretch>
            <a:fillRect/>
          </a:stretch>
        </p:blipFill>
        <p:spPr>
          <a:xfrm>
            <a:off x="1943100" y="1752600"/>
            <a:ext cx="9245600" cy="10325100"/>
          </a:xfrm>
          <a:prstGeom prst="rect">
            <a:avLst/>
          </a:prstGeom>
        </p:spPr>
      </p:pic>
      <p:pic>
        <p:nvPicPr>
          <p:cNvPr id="50007" name="image 50007"/>
          <p:cNvPicPr>
            <a:picLocks noChangeAspect="1"/>
          </p:cNvPicPr>
          <p:nvPr/>
        </p:nvPicPr>
        <p:blipFill>
          <a:blip r:embed="rId50007">
                    </a:blip>
          <a:srcRect/>
          <a:stretch>
            <a:fillRect/>
          </a:stretch>
        </p:blipFill>
        <p:spPr>
          <a:xfrm>
            <a:off x="2044700" y="1854200"/>
            <a:ext cx="9055100" cy="10134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02" name="image 60002"/>
          <p:cNvPicPr>
            <a:picLocks noChangeAspect="1"/>
          </p:cNvPicPr>
          <p:nvPr/>
        </p:nvPicPr>
        <p:blipFill>
          <a:blip r:embed="rId6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003" name="image 60003"/>
          <p:cNvPicPr>
            <a:picLocks noChangeAspect="1"/>
          </p:cNvPicPr>
          <p:nvPr/>
        </p:nvPicPr>
        <p:blipFill>
          <a:blip r:embed="rId60003">
                    </a:blip>
          <a:srcRect/>
          <a:stretch>
            <a:fillRect/>
          </a:stretch>
        </p:blipFill>
        <p:spPr>
          <a:xfrm>
            <a:off x="1104900" y="838200"/>
            <a:ext cx="22237700" cy="12293600"/>
          </a:xfrm>
          <a:prstGeom prst="rect">
            <a:avLst/>
          </a:prstGeom>
        </p:spPr>
      </p:pic>
      <p:sp>
        <p:nvSpPr>
          <p:cNvPr id="60004" name="Object 60004"/>
          <p:cNvSpPr txBox="1"/>
          <p:nvPr/>
        </p:nvSpPr>
        <p:spPr>
          <a:xfrm>
            <a:off x="2844800" y="51816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短剧《致青春》</a:t>
            </a:r>
            <a:endParaRPr lang="en-US" dirty="0"/>
          </a:p>
        </p:txBody>
      </p:sp>
      <p:sp>
        <p:nvSpPr>
          <p:cNvPr id="60005" name="Object 60005"/>
          <p:cNvSpPr txBox="1"/>
          <p:nvPr/>
        </p:nvSpPr>
        <p:spPr>
          <a:xfrm>
            <a:off x="2921000" y="7106920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60006" name="image 60006"/>
          <p:cNvPicPr>
            <a:picLocks noChangeAspect="1"/>
          </p:cNvPicPr>
          <p:nvPr/>
        </p:nvPicPr>
        <p:blipFill>
          <a:blip r:embed="rId60006">
                    </a:blip>
          <a:srcRect/>
          <a:stretch>
            <a:fillRect/>
          </a:stretch>
        </p:blipFill>
        <p:spPr>
          <a:xfrm>
            <a:off x="13271500" y="1752600"/>
            <a:ext cx="9245600" cy="10325100"/>
          </a:xfrm>
          <a:prstGeom prst="rect">
            <a:avLst/>
          </a:prstGeom>
        </p:spPr>
      </p:pic>
      <p:pic>
        <p:nvPicPr>
          <p:cNvPr id="60007" name="image 60007"/>
          <p:cNvPicPr>
            <a:picLocks noChangeAspect="1"/>
          </p:cNvPicPr>
          <p:nvPr/>
        </p:nvPicPr>
        <p:blipFill>
          <a:blip r:embed="rId60007">
                    </a:blip>
          <a:srcRect/>
          <a:stretch>
            <a:fillRect/>
          </a:stretch>
        </p:blipFill>
        <p:spPr>
          <a:xfrm>
            <a:off x="13373100" y="1854200"/>
            <a:ext cx="9055100" cy="10134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02" name="image 70002"/>
          <p:cNvPicPr>
            <a:picLocks noChangeAspect="1"/>
          </p:cNvPicPr>
          <p:nvPr/>
        </p:nvPicPr>
        <p:blipFill>
          <a:blip r:embed="rId7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0003" name="Object 70003"/>
          <p:cNvSpPr txBox="1"/>
          <p:nvPr/>
        </p:nvSpPr>
        <p:spPr>
          <a:xfrm>
            <a:off x="4802218" y="6219190"/>
            <a:ext cx="15316200" cy="2006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3200" i="0" b="0" spc="-264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分别在即,青春收割</a:t>
            </a:r>
            <a:endParaRPr lang="en-US" dirty="0"/>
          </a:p>
        </p:txBody>
      </p:sp>
      <p:sp>
        <p:nvSpPr>
          <p:cNvPr id="70004" name="Object 70004"/>
          <p:cNvSpPr txBox="1"/>
          <p:nvPr/>
        </p:nvSpPr>
        <p:spPr>
          <a:xfrm>
            <a:off x="10642600" y="4819142"/>
            <a:ext cx="4445000" cy="939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160" i="0" b="0" spc="739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第二篇章</a:t>
            </a:r>
            <a:endParaRPr lang="en-US" dirty="0"/>
          </a:p>
        </p:txBody>
      </p:sp>
      <p:pic>
        <p:nvPicPr>
          <p:cNvPr id="70005" name="image 70005"/>
          <p:cNvPicPr>
            <a:picLocks noChangeAspect="1"/>
          </p:cNvPicPr>
          <p:nvPr/>
        </p:nvPicPr>
        <p:blipFill>
          <a:blip r:embed="rId70005">
                    </a:blip>
          <a:srcRect/>
          <a:stretch>
            <a:fillRect/>
          </a:stretch>
        </p:blipFill>
        <p:spPr>
          <a:xfrm>
            <a:off x="14706600" y="4991100"/>
            <a:ext cx="4025900" cy="406400"/>
          </a:xfrm>
          <a:prstGeom prst="rect">
            <a:avLst/>
          </a:prstGeom>
        </p:spPr>
      </p:pic>
      <p:pic>
        <p:nvPicPr>
          <p:cNvPr id="70006" name="image 70006"/>
          <p:cNvPicPr>
            <a:picLocks noChangeAspect="1"/>
          </p:cNvPicPr>
          <p:nvPr/>
        </p:nvPicPr>
        <p:blipFill>
          <a:blip r:embed="rId70006">
                    </a:blip>
          <a:srcRect/>
          <a:stretch>
            <a:fillRect/>
          </a:stretch>
        </p:blipFill>
        <p:spPr>
          <a:xfrm>
            <a:off x="5905500" y="4991100"/>
            <a:ext cx="40386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02" name="image 80002"/>
          <p:cNvPicPr>
            <a:picLocks noChangeAspect="1"/>
          </p:cNvPicPr>
          <p:nvPr/>
        </p:nvPicPr>
        <p:blipFill>
          <a:blip r:embed="rId8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003" name="image 80003"/>
          <p:cNvPicPr>
            <a:picLocks noChangeAspect="1"/>
          </p:cNvPicPr>
          <p:nvPr/>
        </p:nvPicPr>
        <p:blipFill>
          <a:blip r:embed="rId80003">
                    </a:blip>
          <a:srcRect/>
          <a:stretch>
            <a:fillRect/>
          </a:stretch>
        </p:blipFill>
        <p:spPr>
          <a:xfrm>
            <a:off x="736600" y="469900"/>
            <a:ext cx="22974300" cy="13030200"/>
          </a:xfrm>
          <a:prstGeom prst="rect">
            <a:avLst/>
          </a:prstGeom>
        </p:spPr>
      </p:pic>
      <p:sp>
        <p:nvSpPr>
          <p:cNvPr id="80004" name="Object 80004"/>
          <p:cNvSpPr txBox="1"/>
          <p:nvPr/>
        </p:nvSpPr>
        <p:spPr>
          <a:xfrm>
            <a:off x="2959100" y="51689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歌曲《勿忘我》</a:t>
            </a:r>
            <a:endParaRPr lang="en-US" dirty="0"/>
          </a:p>
        </p:txBody>
      </p:sp>
      <p:sp>
        <p:nvSpPr>
          <p:cNvPr id="80005" name="Object 80005"/>
          <p:cNvSpPr txBox="1"/>
          <p:nvPr/>
        </p:nvSpPr>
        <p:spPr>
          <a:xfrm>
            <a:off x="3048000" y="7106919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80006" name="image 80006"/>
          <p:cNvPicPr>
            <a:picLocks noChangeAspect="1"/>
          </p:cNvPicPr>
          <p:nvPr/>
        </p:nvPicPr>
        <p:blipFill>
          <a:blip r:embed="rId80006">
                    </a:blip>
          <a:srcRect/>
          <a:stretch>
            <a:fillRect/>
          </a:stretch>
        </p:blipFill>
        <p:spPr>
          <a:xfrm>
            <a:off x="13347700" y="2476500"/>
            <a:ext cx="8763000" cy="8775700"/>
          </a:xfrm>
          <a:prstGeom prst="rect">
            <a:avLst/>
          </a:prstGeom>
        </p:spPr>
      </p:pic>
      <p:pic>
        <p:nvPicPr>
          <p:cNvPr id="80007" name="image 80007"/>
          <p:cNvPicPr>
            <a:picLocks noChangeAspect="1"/>
          </p:cNvPicPr>
          <p:nvPr/>
        </p:nvPicPr>
        <p:blipFill>
          <a:blip r:embed="rId80007">
                    </a:blip>
          <a:srcRect/>
          <a:stretch>
            <a:fillRect/>
          </a:stretch>
        </p:blipFill>
        <p:spPr>
          <a:xfrm>
            <a:off x="13436600" y="2565400"/>
            <a:ext cx="8585200" cy="859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02" name="image 90002"/>
          <p:cNvPicPr>
            <a:picLocks noChangeAspect="1"/>
          </p:cNvPicPr>
          <p:nvPr/>
        </p:nvPicPr>
        <p:blipFill>
          <a:blip r:embed="rId90002">
          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0003" name="image 90003"/>
          <p:cNvPicPr>
            <a:picLocks noChangeAspect="1"/>
          </p:cNvPicPr>
          <p:nvPr/>
        </p:nvPicPr>
        <p:blipFill>
          <a:blip r:embed="rId90003">
                    </a:blip>
          <a:srcRect/>
          <a:stretch>
            <a:fillRect/>
          </a:stretch>
        </p:blipFill>
        <p:spPr>
          <a:xfrm>
            <a:off x="736600" y="469900"/>
            <a:ext cx="22974300" cy="13030200"/>
          </a:xfrm>
          <a:prstGeom prst="rect">
            <a:avLst/>
          </a:prstGeom>
        </p:spPr>
      </p:pic>
      <p:sp>
        <p:nvSpPr>
          <p:cNvPr id="90004" name="Object 90004"/>
          <p:cNvSpPr txBox="1"/>
          <p:nvPr/>
        </p:nvSpPr>
        <p:spPr>
          <a:xfrm>
            <a:off x="13093700" y="4267200"/>
            <a:ext cx="56261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大合唱</a:t>
            </a:r>
            <a:endParaRPr lang="en-US" dirty="0"/>
          </a:p>
        </p:txBody>
      </p:sp>
      <p:sp>
        <p:nvSpPr>
          <p:cNvPr id="90005" name="Object 90005"/>
          <p:cNvSpPr txBox="1"/>
          <p:nvPr/>
        </p:nvSpPr>
        <p:spPr>
          <a:xfrm>
            <a:off x="12928600" y="6070600"/>
            <a:ext cx="11023600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12000" i="0" b="0" spc="-3120" dirty="0" smtClean="0" lang="en-US">
                <a:solidFill>
                  <a:srgbClr val="F5CF99">
                    <a:alpha val="100000"/>
                  </a:srgbClr>
                </a:solidFill>
                <a:latin typeface="Reeji-CloudMeiHei-GB-Regular"/>
                <a:ea typeface="Reeji-CloudMeiHei-GB-Regular"/>
              </a:rPr>
              <a:t>《明天会更好》</a:t>
            </a:r>
            <a:endParaRPr lang="en-US" dirty="0"/>
          </a:p>
        </p:txBody>
      </p:sp>
      <p:sp>
        <p:nvSpPr>
          <p:cNvPr id="90006" name="Object 90006"/>
          <p:cNvSpPr txBox="1"/>
          <p:nvPr/>
        </p:nvSpPr>
        <p:spPr>
          <a:xfrm>
            <a:off x="13157200" y="8122919"/>
            <a:ext cx="8686800" cy="8509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5600" i="0" b="0" spc="672" dirty="0" smtClean="0" lang="en-US">
                <a:solidFill>
                  <a:srgbClr val="FDEEBB">
                    <a:alpha val="100000"/>
                  </a:srgbClr>
                </a:solidFill>
                <a:latin typeface="HYRunYuan-FEW"/>
                <a:ea typeface="HYRunYuan-FEW"/>
              </a:rPr>
              <a:t>表演者:高校定/高小定</a:t>
            </a:r>
            <a:endParaRPr lang="en-US" dirty="0"/>
          </a:p>
        </p:txBody>
      </p:sp>
      <p:pic>
        <p:nvPicPr>
          <p:cNvPr id="90007" name="image 90007"/>
          <p:cNvPicPr>
            <a:picLocks noChangeAspect="1"/>
          </p:cNvPicPr>
          <p:nvPr/>
        </p:nvPicPr>
        <p:blipFill>
          <a:blip r:embed="rId90007">
                    </a:blip>
          <a:srcRect/>
          <a:stretch>
            <a:fillRect/>
          </a:stretch>
        </p:blipFill>
        <p:spPr>
          <a:xfrm>
            <a:off x="2628900" y="2578100"/>
            <a:ext cx="8775700" cy="8775700"/>
          </a:xfrm>
          <a:prstGeom prst="rect">
            <a:avLst/>
          </a:prstGeom>
        </p:spPr>
      </p:pic>
      <p:pic>
        <p:nvPicPr>
          <p:cNvPr id="90008" name="image 90008"/>
          <p:cNvPicPr>
            <a:picLocks noChangeAspect="1"/>
          </p:cNvPicPr>
          <p:nvPr/>
        </p:nvPicPr>
        <p:blipFill>
          <a:blip r:embed="rId90008">
                    </a:blip>
          <a:srcRect/>
          <a:stretch>
            <a:fillRect/>
          </a:stretch>
        </p:blipFill>
        <p:spPr>
          <a:xfrm>
            <a:off x="2717800" y="2667000"/>
            <a:ext cx="8597900" cy="8597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放飞梦想展望未来 红色风格PPT</dc:title>
  <dc:subject>www.gaoding.com</dc:subject>
  <dc:creator>稿定设计</dc:creator>
  <cp:lastModifiedBy>稿定设计</cp:lastModifiedBy>
  <cp:revision>1</cp:revision>
  <dcterms:created xsi:type="dcterms:W3CDTF">2019-06-03T12:52:50.102Z</dcterms:created>
  <dcterms:modified xsi:type="dcterms:W3CDTF">2019-06-03T12:52:50.102Z</dcterms:modified>
</cp:coreProperties>
</file>